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9" r:id="rId2"/>
    <p:sldId id="260" r:id="rId3"/>
    <p:sldId id="262" r:id="rId4"/>
    <p:sldId id="263" r:id="rId5"/>
    <p:sldId id="264" r:id="rId6"/>
    <p:sldId id="26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9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9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9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9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400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48640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04864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104864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cxnSp>
        <p:nvCxnSpPr>
          <p:cNvPr id="3145728" name="Straight Connector 7"/>
          <p:cNvCxnSpPr>
            <a:cxnSpLocks/>
          </p:cNvCxnSpPr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48660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4866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104866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6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48649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04865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104865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4858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4858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104858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58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48665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4866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104866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cxnSp>
        <p:nvCxnSpPr>
          <p:cNvPr id="3145729" name="Straight Connector 6"/>
          <p:cNvCxnSpPr>
            <a:cxnSpLocks/>
          </p:cNvCxnSpPr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4867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048671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04867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104867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7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48676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>
            <a:srgbClr val="000000"/>
          </a:fontRef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48677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04867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>
            <a:srgbClr val="000000"/>
          </a:fontRef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48679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04868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104868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8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cxnSp>
        <p:nvCxnSpPr>
          <p:cNvPr id="3145730" name="Straight Connector 10"/>
          <p:cNvCxnSpPr>
            <a:cxnSpLocks/>
          </p:cNvCxnSpPr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4864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104864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4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104868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8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6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48687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048688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4868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104869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9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cxnSp>
        <p:nvCxnSpPr>
          <p:cNvPr id="3145731" name="Straight Connector 8"/>
          <p:cNvCxnSpPr>
            <a:cxnSpLocks/>
          </p:cNvCxnSpPr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48654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048655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4865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104865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5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577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4857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048579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58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104858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04858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Заголовок 1"/>
          <p:cNvSpPr>
            <a:spLocks noGrp="1"/>
          </p:cNvSpPr>
          <p:nvPr>
            <p:ph type="title"/>
          </p:nvPr>
        </p:nvSpPr>
        <p:spPr>
          <a:xfrm>
            <a:off x="-99786" y="757612"/>
            <a:ext cx="9144000" cy="75298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effectLst/>
              </a:rPr>
              <a:t>Назови устройства и узнай тему урока.</a:t>
            </a:r>
          </a:p>
        </p:txBody>
      </p:sp>
      <p:pic>
        <p:nvPicPr>
          <p:cNvPr id="209716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357430"/>
            <a:ext cx="3154695" cy="2286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6" name="Группа 14"/>
          <p:cNvGrpSpPr/>
          <p:nvPr/>
        </p:nvGrpSpPr>
        <p:grpSpPr>
          <a:xfrm>
            <a:off x="0" y="1643050"/>
            <a:ext cx="3015421" cy="1928826"/>
            <a:chOff x="0" y="1643050"/>
            <a:chExt cx="3015421" cy="1928826"/>
          </a:xfrm>
        </p:grpSpPr>
        <p:pic>
          <p:nvPicPr>
            <p:cNvPr id="2097161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1643050"/>
              <a:ext cx="2571768" cy="1928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48594" name="Стрелка вправо 8"/>
            <p:cNvSpPr/>
            <p:nvPr/>
          </p:nvSpPr>
          <p:spPr>
            <a:xfrm rot="1871035">
              <a:off x="1943851" y="2894801"/>
              <a:ext cx="1071570" cy="357190"/>
            </a:xfrm>
            <a:prstGeom prst="rightArrow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Группа 15"/>
          <p:cNvGrpSpPr/>
          <p:nvPr/>
        </p:nvGrpSpPr>
        <p:grpSpPr>
          <a:xfrm>
            <a:off x="714348" y="4774270"/>
            <a:ext cx="2542666" cy="1634244"/>
            <a:chOff x="714348" y="4774270"/>
            <a:chExt cx="2542666" cy="1634244"/>
          </a:xfrm>
        </p:grpSpPr>
        <p:pic>
          <p:nvPicPr>
            <p:cNvPr id="2097162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 l="10000" t="11250" r="8750" b="12500"/>
            <a:stretch>
              <a:fillRect/>
            </a:stretch>
          </p:blipFill>
          <p:spPr bwMode="auto">
            <a:xfrm>
              <a:off x="714348" y="5000636"/>
              <a:ext cx="1500198" cy="14078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48595" name="Стрелка вправо 9"/>
            <p:cNvSpPr/>
            <p:nvPr/>
          </p:nvSpPr>
          <p:spPr>
            <a:xfrm rot="19674253">
              <a:off x="2185444" y="4774270"/>
              <a:ext cx="1071570" cy="357190"/>
            </a:xfrm>
            <a:prstGeom prst="rightArrow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8"/>
          <p:cNvGrpSpPr/>
          <p:nvPr/>
        </p:nvGrpSpPr>
        <p:grpSpPr>
          <a:xfrm>
            <a:off x="6073381" y="1500174"/>
            <a:ext cx="2642023" cy="2000264"/>
            <a:chOff x="6073381" y="1500174"/>
            <a:chExt cx="2642023" cy="2000264"/>
          </a:xfrm>
        </p:grpSpPr>
        <p:pic>
          <p:nvPicPr>
            <p:cNvPr id="2097163" name="Picture 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000892" y="1500174"/>
              <a:ext cx="1714512" cy="2000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48596" name="Стрелка вправо 10"/>
            <p:cNvSpPr/>
            <p:nvPr/>
          </p:nvSpPr>
          <p:spPr>
            <a:xfrm rot="8610812">
              <a:off x="6073381" y="2998211"/>
              <a:ext cx="1071570" cy="357190"/>
            </a:xfrm>
            <a:prstGeom prst="rightArrow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9" name="Группа 17"/>
          <p:cNvGrpSpPr/>
          <p:nvPr/>
        </p:nvGrpSpPr>
        <p:grpSpPr>
          <a:xfrm>
            <a:off x="5457380" y="4786322"/>
            <a:ext cx="3258011" cy="1758464"/>
            <a:chOff x="5457380" y="4786322"/>
            <a:chExt cx="3258011" cy="1758464"/>
          </a:xfrm>
        </p:grpSpPr>
        <p:pic>
          <p:nvPicPr>
            <p:cNvPr id="2097164" name="Picture 3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429388" y="4786322"/>
              <a:ext cx="2286003" cy="17584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48597" name="Стрелка вправо 13"/>
            <p:cNvSpPr/>
            <p:nvPr/>
          </p:nvSpPr>
          <p:spPr>
            <a:xfrm rot="13022267">
              <a:off x="5457380" y="4970967"/>
              <a:ext cx="1071570" cy="357190"/>
            </a:xfrm>
            <a:prstGeom prst="rightArrow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48598" name="Заголовок 1"/>
          <p:cNvSpPr txBox="1"/>
          <p:nvPr/>
        </p:nvSpPr>
        <p:spPr>
          <a:xfrm>
            <a:off x="376415" y="227185"/>
            <a:ext cx="8667799" cy="1060855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ru-RU" sz="3200" b="1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Тема урока:</a:t>
            </a:r>
            <a:r>
              <a:rPr kumimoji="0" lang="ru-RU" sz="3200" b="1" u="none" strike="noStrike" kern="1200" cap="none" spc="0" normalizeH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«Компьютер и его части»</a:t>
            </a:r>
            <a:r>
              <a:rPr kumimoji="0" lang="ru-RU" sz="3200" b="1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CN" altLang="en-US"/>
          </a:p>
        </p:txBody>
      </p:sp>
      <p:sp>
        <p:nvSpPr>
          <p:cNvPr id="1048698" name="TextBox 1048697"/>
          <p:cNvSpPr txBox="1"/>
          <p:nvPr/>
        </p:nvSpPr>
        <p:spPr>
          <a:xfrm>
            <a:off x="376414" y="3245164"/>
            <a:ext cx="4000000" cy="5105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ru" sz="2800">
                <a:solidFill>
                  <a:srgbClr val="000000"/>
                </a:solidFill>
              </a:rPr>
              <a:t>1?</a:t>
            </a:r>
            <a:endParaRPr lang="ru-RU" sz="2800">
              <a:solidFill>
                <a:srgbClr val="000000"/>
              </a:solidFill>
            </a:endParaRPr>
          </a:p>
        </p:txBody>
      </p:sp>
      <p:sp>
        <p:nvSpPr>
          <p:cNvPr id="1048699" name="TextBox 1048698"/>
          <p:cNvSpPr txBox="1"/>
          <p:nvPr/>
        </p:nvSpPr>
        <p:spPr>
          <a:xfrm flipH="1">
            <a:off x="7000209" y="3243797"/>
            <a:ext cx="502471" cy="5105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ru" sz="2800">
                <a:solidFill>
                  <a:srgbClr val="000000"/>
                </a:solidFill>
              </a:rPr>
              <a:t>2? </a:t>
            </a:r>
            <a:endParaRPr lang="ru-RU" sz="2800">
              <a:solidFill>
                <a:srgbClr val="000000"/>
              </a:solidFill>
            </a:endParaRPr>
          </a:p>
        </p:txBody>
      </p:sp>
      <p:sp>
        <p:nvSpPr>
          <p:cNvPr id="1048700" name="TextBox 1048699"/>
          <p:cNvSpPr txBox="1"/>
          <p:nvPr/>
        </p:nvSpPr>
        <p:spPr>
          <a:xfrm>
            <a:off x="479635" y="6034245"/>
            <a:ext cx="4000000" cy="92963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ru" sz="2800">
                <a:solidFill>
                  <a:srgbClr val="000000"/>
                </a:solidFill>
              </a:rPr>
              <a:t>3?</a:t>
            </a:r>
            <a:endParaRPr lang="ru-RU" sz="2800">
              <a:solidFill>
                <a:srgbClr val="000000"/>
              </a:solidFill>
            </a:endParaRPr>
          </a:p>
          <a:p>
            <a:endParaRPr lang="ru-RU" sz="2800">
              <a:solidFill>
                <a:srgbClr val="000000"/>
              </a:solidFill>
            </a:endParaRPr>
          </a:p>
        </p:txBody>
      </p:sp>
      <p:sp>
        <p:nvSpPr>
          <p:cNvPr id="1048701" name="TextBox 1048700"/>
          <p:cNvSpPr txBox="1"/>
          <p:nvPr/>
        </p:nvSpPr>
        <p:spPr>
          <a:xfrm>
            <a:off x="5851912" y="5449304"/>
            <a:ext cx="852609" cy="5105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ru" sz="2800">
                <a:solidFill>
                  <a:srgbClr val="000000"/>
                </a:solidFill>
              </a:rPr>
              <a:t>4?</a:t>
            </a:r>
            <a:endParaRPr lang="ru-RU" sz="2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097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48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0485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3" grpId="0"/>
      <p:bldP spid="104859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Прямоугольник 3"/>
          <p:cNvSpPr/>
          <p:nvPr/>
        </p:nvSpPr>
        <p:spPr>
          <a:xfrm>
            <a:off x="251519" y="642918"/>
            <a:ext cx="878497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Какие действия с информацией помогает делать компьютер?</a:t>
            </a:r>
          </a:p>
        </p:txBody>
      </p:sp>
      <p:grpSp>
        <p:nvGrpSpPr>
          <p:cNvPr id="31" name="Группа 12"/>
          <p:cNvGrpSpPr/>
          <p:nvPr/>
        </p:nvGrpSpPr>
        <p:grpSpPr>
          <a:xfrm>
            <a:off x="251519" y="5004739"/>
            <a:ext cx="6327464" cy="1668517"/>
            <a:chOff x="357158" y="2428868"/>
            <a:chExt cx="5131490" cy="1680894"/>
          </a:xfrm>
        </p:grpSpPr>
        <p:pic>
          <p:nvPicPr>
            <p:cNvPr id="2097165" name="Picture 2" descr="http://im4-tub-ru.yandex.net/i?id=18913192-15-72&amp;n=2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57158" y="2428868"/>
              <a:ext cx="1714512" cy="1680894"/>
            </a:xfrm>
            <a:prstGeom prst="rect">
              <a:avLst/>
            </a:prstGeom>
            <a:noFill/>
          </p:spPr>
        </p:pic>
        <p:sp>
          <p:nvSpPr>
            <p:cNvPr id="1048600" name="TextBox 9"/>
            <p:cNvSpPr txBox="1"/>
            <p:nvPr/>
          </p:nvSpPr>
          <p:spPr>
            <a:xfrm>
              <a:off x="2786050" y="2500306"/>
              <a:ext cx="2702598" cy="9668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dirty="0">
                  <a:solidFill>
                    <a:srgbClr val="002060"/>
                  </a:solidFill>
                </a:rPr>
                <a:t>Обрабатывать</a:t>
              </a:r>
            </a:p>
            <a:p>
              <a:r>
                <a:rPr lang="ru-RU" sz="3600" dirty="0">
                  <a:solidFill>
                    <a:srgbClr val="002060"/>
                  </a:solidFill>
                </a:rPr>
                <a:t> информацию.</a:t>
              </a:r>
            </a:p>
          </p:txBody>
        </p:sp>
      </p:grpSp>
      <p:grpSp>
        <p:nvGrpSpPr>
          <p:cNvPr id="32" name="Группа 15"/>
          <p:cNvGrpSpPr/>
          <p:nvPr/>
        </p:nvGrpSpPr>
        <p:grpSpPr>
          <a:xfrm>
            <a:off x="151293" y="3586863"/>
            <a:ext cx="7664373" cy="1450402"/>
            <a:chOff x="2928926" y="2546508"/>
            <a:chExt cx="6353703" cy="2786082"/>
          </a:xfrm>
        </p:grpSpPr>
        <p:pic>
          <p:nvPicPr>
            <p:cNvPr id="2097167" name="Picture 8" descr="http://im4-tub-ru.yandex.net/i?id=139016886-00-72&amp;n=2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567852" y="2546508"/>
              <a:ext cx="3714777" cy="2786082"/>
            </a:xfrm>
            <a:prstGeom prst="rect">
              <a:avLst/>
            </a:prstGeom>
            <a:noFill/>
          </p:spPr>
        </p:pic>
        <p:sp>
          <p:nvSpPr>
            <p:cNvPr id="1048602" name="TextBox 13"/>
            <p:cNvSpPr txBox="1"/>
            <p:nvPr/>
          </p:nvSpPr>
          <p:spPr>
            <a:xfrm>
              <a:off x="2928926" y="2643182"/>
              <a:ext cx="2246718" cy="20297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dirty="0">
                  <a:solidFill>
                    <a:srgbClr val="002060"/>
                  </a:solidFill>
                </a:rPr>
                <a:t>Сохранять </a:t>
              </a:r>
            </a:p>
            <a:p>
              <a:r>
                <a:rPr lang="ru-RU" sz="3200" dirty="0">
                  <a:solidFill>
                    <a:srgbClr val="002060"/>
                  </a:solidFill>
                </a:rPr>
                <a:t>информацию</a:t>
              </a:r>
            </a:p>
          </p:txBody>
        </p:sp>
      </p:grpSp>
      <p:grpSp>
        <p:nvGrpSpPr>
          <p:cNvPr id="33" name="Группа 17"/>
          <p:cNvGrpSpPr/>
          <p:nvPr/>
        </p:nvGrpSpPr>
        <p:grpSpPr>
          <a:xfrm>
            <a:off x="0" y="1833129"/>
            <a:ext cx="8244408" cy="1584986"/>
            <a:chOff x="357158" y="2428868"/>
            <a:chExt cx="8517253" cy="3571900"/>
          </a:xfrm>
        </p:grpSpPr>
        <p:pic>
          <p:nvPicPr>
            <p:cNvPr id="2097168" name="Picture 10" descr="http://ftp.dlink.ru/pub/Router/DI-624/Image/DI-624_diagram.jpg"/>
            <p:cNvPicPr>
              <a:picLocks noChangeAspect="1" noChangeArrowheads="1"/>
            </p:cNvPicPr>
            <p:nvPr/>
          </p:nvPicPr>
          <p:blipFill>
            <a:blip r:embed="rId4"/>
            <a:srcRect l="6250" r="11249" b="4320"/>
            <a:stretch>
              <a:fillRect/>
            </a:stretch>
          </p:blipFill>
          <p:spPr bwMode="auto">
            <a:xfrm>
              <a:off x="5072066" y="2428868"/>
              <a:ext cx="3802345" cy="3571900"/>
            </a:xfrm>
            <a:prstGeom prst="rect">
              <a:avLst/>
            </a:prstGeom>
            <a:noFill/>
          </p:spPr>
        </p:pic>
        <p:sp>
          <p:nvSpPr>
            <p:cNvPr id="1048604" name="TextBox 19"/>
            <p:cNvSpPr txBox="1"/>
            <p:nvPr/>
          </p:nvSpPr>
          <p:spPr>
            <a:xfrm>
              <a:off x="357158" y="2428868"/>
              <a:ext cx="5159375" cy="23812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dirty="0">
                  <a:solidFill>
                    <a:srgbClr val="002060"/>
                  </a:solidFill>
                </a:rPr>
                <a:t>Получать и передавать</a:t>
              </a:r>
            </a:p>
            <a:p>
              <a:r>
                <a:rPr lang="ru-RU" sz="3200" dirty="0">
                  <a:solidFill>
                    <a:srgbClr val="002060"/>
                  </a:solidFill>
                </a:rPr>
                <a:t>информацию.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Прямоугольник 7"/>
          <p:cNvSpPr/>
          <p:nvPr/>
        </p:nvSpPr>
        <p:spPr>
          <a:xfrm>
            <a:off x="107504" y="642918"/>
            <a:ext cx="885698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у компьютера внутри?</a:t>
            </a:r>
          </a:p>
        </p:txBody>
      </p:sp>
      <p:pic>
        <p:nvPicPr>
          <p:cNvPr id="2097170" name="Picture 2" descr="http://im0-tub-ru.yandex.net/i?id=84351702-2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2428868"/>
            <a:ext cx="1643074" cy="1643074"/>
          </a:xfrm>
          <a:prstGeom prst="rect">
            <a:avLst/>
          </a:prstGeom>
          <a:noFill/>
        </p:spPr>
      </p:pic>
      <p:pic>
        <p:nvPicPr>
          <p:cNvPr id="2097171" name="Picture 4" descr="http://computernavigation.ru/wp-content/uploads/2011/11/Sistemnyiy-blok-iznutr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643181"/>
            <a:ext cx="3929090" cy="4012687"/>
          </a:xfrm>
          <a:prstGeom prst="rect">
            <a:avLst/>
          </a:prstGeom>
          <a:noFill/>
        </p:spPr>
      </p:pic>
      <p:pic>
        <p:nvPicPr>
          <p:cNvPr id="2097172" name="Picture 6" descr="http://img.simpalsmedia.com/999.md/BoardImages/900x900/b3c31278d1e946dfadac18825d3bc35f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4429132"/>
            <a:ext cx="2561691" cy="1704948"/>
          </a:xfrm>
          <a:prstGeom prst="rect">
            <a:avLst/>
          </a:prstGeom>
          <a:noFill/>
        </p:spPr>
      </p:pic>
      <p:sp>
        <p:nvSpPr>
          <p:cNvPr id="1048608" name="TextBox 11"/>
          <p:cNvSpPr txBox="1"/>
          <p:nvPr/>
        </p:nvSpPr>
        <p:spPr>
          <a:xfrm>
            <a:off x="5929322" y="3857628"/>
            <a:ext cx="2278380" cy="5740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</a:rPr>
              <a:t>Процессор</a:t>
            </a:r>
          </a:p>
        </p:txBody>
      </p:sp>
      <p:sp>
        <p:nvSpPr>
          <p:cNvPr id="1048609" name="Стрелка влево 12"/>
          <p:cNvSpPr/>
          <p:nvPr/>
        </p:nvSpPr>
        <p:spPr>
          <a:xfrm rot="20479452">
            <a:off x="2286921" y="3989335"/>
            <a:ext cx="4048411" cy="225365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8610" name="TextBox 13"/>
          <p:cNvSpPr txBox="1"/>
          <p:nvPr/>
        </p:nvSpPr>
        <p:spPr>
          <a:xfrm>
            <a:off x="6072198" y="6000768"/>
            <a:ext cx="16385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</a:rPr>
              <a:t>Память</a:t>
            </a:r>
          </a:p>
        </p:txBody>
      </p:sp>
      <p:sp>
        <p:nvSpPr>
          <p:cNvPr id="1048611" name="Стрелка влево 14"/>
          <p:cNvSpPr/>
          <p:nvPr/>
        </p:nvSpPr>
        <p:spPr>
          <a:xfrm rot="412419">
            <a:off x="2679666" y="5354884"/>
            <a:ext cx="3436868" cy="220579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Прямоугольник 3"/>
          <p:cNvSpPr/>
          <p:nvPr/>
        </p:nvSpPr>
        <p:spPr>
          <a:xfrm>
            <a:off x="0" y="500042"/>
            <a:ext cx="885828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 что произойдет, если у компьютера убрать какую - то часть?</a:t>
            </a:r>
          </a:p>
        </p:txBody>
      </p:sp>
      <p:pic>
        <p:nvPicPr>
          <p:cNvPr id="2097173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357430"/>
            <a:ext cx="3154695" cy="2286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7" name="Группа 5"/>
          <p:cNvGrpSpPr/>
          <p:nvPr/>
        </p:nvGrpSpPr>
        <p:grpSpPr>
          <a:xfrm>
            <a:off x="0" y="1643050"/>
            <a:ext cx="3015421" cy="1928826"/>
            <a:chOff x="0" y="1643050"/>
            <a:chExt cx="3015421" cy="1928826"/>
          </a:xfrm>
        </p:grpSpPr>
        <p:pic>
          <p:nvPicPr>
            <p:cNvPr id="2097174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1643050"/>
              <a:ext cx="2571768" cy="1928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48613" name="Стрелка вправо 7"/>
            <p:cNvSpPr/>
            <p:nvPr/>
          </p:nvSpPr>
          <p:spPr>
            <a:xfrm rot="1871035">
              <a:off x="1943851" y="2894801"/>
              <a:ext cx="1071570" cy="357190"/>
            </a:xfrm>
            <a:prstGeom prst="rightArrow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8"/>
          <p:cNvGrpSpPr/>
          <p:nvPr/>
        </p:nvGrpSpPr>
        <p:grpSpPr>
          <a:xfrm>
            <a:off x="714348" y="4774270"/>
            <a:ext cx="2542666" cy="1634244"/>
            <a:chOff x="714348" y="4774270"/>
            <a:chExt cx="2542666" cy="1634244"/>
          </a:xfrm>
        </p:grpSpPr>
        <p:pic>
          <p:nvPicPr>
            <p:cNvPr id="2097175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 l="10000" t="11250" r="8750" b="12500"/>
            <a:stretch>
              <a:fillRect/>
            </a:stretch>
          </p:blipFill>
          <p:spPr bwMode="auto">
            <a:xfrm>
              <a:off x="714348" y="5000636"/>
              <a:ext cx="1500198" cy="14078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48614" name="Стрелка вправо 10"/>
            <p:cNvSpPr/>
            <p:nvPr/>
          </p:nvSpPr>
          <p:spPr>
            <a:xfrm rot="19674253">
              <a:off x="2185444" y="4774270"/>
              <a:ext cx="1071570" cy="357190"/>
            </a:xfrm>
            <a:prstGeom prst="rightArrow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1"/>
          <p:cNvGrpSpPr/>
          <p:nvPr/>
        </p:nvGrpSpPr>
        <p:grpSpPr>
          <a:xfrm>
            <a:off x="6073381" y="1500174"/>
            <a:ext cx="2642023" cy="2000264"/>
            <a:chOff x="6073381" y="1500174"/>
            <a:chExt cx="2642023" cy="2000264"/>
          </a:xfrm>
        </p:grpSpPr>
        <p:pic>
          <p:nvPicPr>
            <p:cNvPr id="2097176" name="Picture 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000892" y="1500174"/>
              <a:ext cx="1714512" cy="2000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48615" name="Стрелка вправо 13"/>
            <p:cNvSpPr/>
            <p:nvPr/>
          </p:nvSpPr>
          <p:spPr>
            <a:xfrm rot="8610812">
              <a:off x="6073381" y="2998211"/>
              <a:ext cx="1071570" cy="357190"/>
            </a:xfrm>
            <a:prstGeom prst="rightArrow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4"/>
          <p:cNvGrpSpPr/>
          <p:nvPr/>
        </p:nvGrpSpPr>
        <p:grpSpPr>
          <a:xfrm>
            <a:off x="5457380" y="4786322"/>
            <a:ext cx="3258011" cy="1758464"/>
            <a:chOff x="5457380" y="4786322"/>
            <a:chExt cx="3258011" cy="1758464"/>
          </a:xfrm>
        </p:grpSpPr>
        <p:pic>
          <p:nvPicPr>
            <p:cNvPr id="2097177" name="Picture 3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429388" y="4786322"/>
              <a:ext cx="2286003" cy="17584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48616" name="Стрелка вправо 16"/>
            <p:cNvSpPr/>
            <p:nvPr/>
          </p:nvSpPr>
          <p:spPr>
            <a:xfrm rot="13022267">
              <a:off x="5457380" y="4970967"/>
              <a:ext cx="1071570" cy="357190"/>
            </a:xfrm>
            <a:prstGeom prst="rightArrow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8" name="Picture 2" descr="C:\Users\Evelina\Desktop\6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0648"/>
            <a:ext cx="4644008" cy="1644351"/>
          </a:xfrm>
          <a:prstGeom prst="rect">
            <a:avLst/>
          </a:prstGeom>
          <a:noFill/>
        </p:spPr>
      </p:pic>
      <p:pic>
        <p:nvPicPr>
          <p:cNvPr id="2097179" name="Picture 3" descr="C:\Users\Evelina\Desktop\6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903698"/>
            <a:ext cx="4644008" cy="1644351"/>
          </a:xfrm>
          <a:prstGeom prst="rect">
            <a:avLst/>
          </a:prstGeom>
          <a:noFill/>
        </p:spPr>
      </p:pic>
      <p:pic>
        <p:nvPicPr>
          <p:cNvPr id="2097180" name="Picture 4" descr="C:\Users\Evelina\Desktop\6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546772"/>
            <a:ext cx="4644008" cy="1644351"/>
          </a:xfrm>
          <a:prstGeom prst="rect">
            <a:avLst/>
          </a:prstGeom>
          <a:noFill/>
        </p:spPr>
      </p:pic>
      <p:pic>
        <p:nvPicPr>
          <p:cNvPr id="2097181" name="Picture 5" descr="C:\Users\Evelina\Desktop\67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213648"/>
            <a:ext cx="4644008" cy="1644351"/>
          </a:xfrm>
          <a:prstGeom prst="rect">
            <a:avLst/>
          </a:prstGeom>
          <a:noFill/>
        </p:spPr>
      </p:pic>
      <p:sp>
        <p:nvSpPr>
          <p:cNvPr id="1048617" name="Скругленная прямоугольная выноска 7"/>
          <p:cNvSpPr/>
          <p:nvPr/>
        </p:nvSpPr>
        <p:spPr>
          <a:xfrm>
            <a:off x="5214942" y="500042"/>
            <a:ext cx="3500462" cy="785818"/>
          </a:xfrm>
          <a:prstGeom prst="wedgeRoundRectCallout">
            <a:avLst>
              <a:gd name="adj1" fmla="val -66483"/>
              <a:gd name="adj2" fmla="val 17745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8618" name="Скругленная прямоугольная выноска 8"/>
          <p:cNvSpPr/>
          <p:nvPr/>
        </p:nvSpPr>
        <p:spPr>
          <a:xfrm>
            <a:off x="5214942" y="2214554"/>
            <a:ext cx="3500462" cy="785818"/>
          </a:xfrm>
          <a:prstGeom prst="wedgeRoundRectCallout">
            <a:avLst>
              <a:gd name="adj1" fmla="val -66483"/>
              <a:gd name="adj2" fmla="val 17745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8619" name="Скругленная прямоугольная выноска 9"/>
          <p:cNvSpPr/>
          <p:nvPr/>
        </p:nvSpPr>
        <p:spPr>
          <a:xfrm>
            <a:off x="5214942" y="3786190"/>
            <a:ext cx="3500462" cy="785818"/>
          </a:xfrm>
          <a:prstGeom prst="wedgeRoundRectCallout">
            <a:avLst>
              <a:gd name="adj1" fmla="val -66483"/>
              <a:gd name="adj2" fmla="val 17745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8620" name="Скругленная прямоугольная выноска 10"/>
          <p:cNvSpPr/>
          <p:nvPr/>
        </p:nvSpPr>
        <p:spPr>
          <a:xfrm>
            <a:off x="5214942" y="5500702"/>
            <a:ext cx="3500462" cy="785818"/>
          </a:xfrm>
          <a:prstGeom prst="wedgeRoundRectCallout">
            <a:avLst>
              <a:gd name="adj1" fmla="val -66483"/>
              <a:gd name="adj2" fmla="val 17745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597326" y="-45759"/>
            <a:ext cx="3422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ребусы, и запишите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Заголовок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/>
              </a:rPr>
              <a:t>Вставь пропущенные буквы и узнай главное:</a:t>
            </a:r>
          </a:p>
        </p:txBody>
      </p:sp>
      <p:sp>
        <p:nvSpPr>
          <p:cNvPr id="1048626" name="Содержимое 2"/>
          <p:cNvSpPr>
            <a:spLocks noGrp="1"/>
          </p:cNvSpPr>
          <p:nvPr>
            <p:ph idx="1"/>
          </p:nvPr>
        </p:nvSpPr>
        <p:spPr>
          <a:xfrm>
            <a:off x="251520" y="1857364"/>
            <a:ext cx="8892480" cy="2786082"/>
          </a:xfrm>
        </p:spPr>
        <p:txBody>
          <a:bodyPr>
            <a:normAutofit/>
          </a:bodyPr>
          <a:lstStyle/>
          <a:p>
            <a:r>
              <a:rPr lang="ru-RU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К__мпьютер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 это  </a:t>
            </a:r>
            <a:r>
              <a:rPr lang="ru-RU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с__стема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состоящая из </a:t>
            </a:r>
            <a:r>
              <a:rPr lang="ru-RU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отд__льных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св__занных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частей.</a:t>
            </a:r>
          </a:p>
          <a:p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Компьютер </a:t>
            </a:r>
            <a:r>
              <a:rPr lang="ru-RU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сл__жит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</a:t>
            </a:r>
            <a:r>
              <a:rPr lang="ru-RU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п__лучения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хр__нения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обр__ботки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ru-RU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п__редачи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информац__и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8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8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8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8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118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方正舒体</vt:lpstr>
      <vt:lpstr>Times New Roman</vt:lpstr>
      <vt:lpstr>Ясность</vt:lpstr>
      <vt:lpstr>Назови устройства и узнай тему урока.</vt:lpstr>
      <vt:lpstr>Презентация PowerPoint</vt:lpstr>
      <vt:lpstr>Презентация PowerPoint</vt:lpstr>
      <vt:lpstr>Презентация PowerPoint</vt:lpstr>
      <vt:lpstr>Презентация PowerPoint</vt:lpstr>
      <vt:lpstr>Вставь пропущенные буквы и узнай главное: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Назови устройство, изображенное на картинке и сформулируй цели урока</dc:title>
  <dc:creator>AGS2-L09</dc:creator>
  <cp:lastModifiedBy>ляйсан</cp:lastModifiedBy>
  <cp:revision>4</cp:revision>
  <dcterms:created xsi:type="dcterms:W3CDTF">2021-11-08T11:50:05Z</dcterms:created>
  <dcterms:modified xsi:type="dcterms:W3CDTF">2021-11-12T10:21:38Z</dcterms:modified>
</cp:coreProperties>
</file>